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57E9C-85F7-F8B8-A54B-C9276467F1A8}" v="3" dt="2021-05-18T07:21:32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ra el Badawy" userId="S::selbadawy@hfm.nl::33c56306-2bf7-4a01-85ee-746d778b4687" providerId="AD" clId="Web-{C8B57E9C-85F7-F8B8-A54B-C9276467F1A8}"/>
    <pc:docChg chg="modSld">
      <pc:chgData name="Samira el Badawy" userId="S::selbadawy@hfm.nl::33c56306-2bf7-4a01-85ee-746d778b4687" providerId="AD" clId="Web-{C8B57E9C-85F7-F8B8-A54B-C9276467F1A8}" dt="2021-05-18T07:21:32.451" v="2" actId="1076"/>
      <pc:docMkLst>
        <pc:docMk/>
      </pc:docMkLst>
      <pc:sldChg chg="modSp">
        <pc:chgData name="Samira el Badawy" userId="S::selbadawy@hfm.nl::33c56306-2bf7-4a01-85ee-746d778b4687" providerId="AD" clId="Web-{C8B57E9C-85F7-F8B8-A54B-C9276467F1A8}" dt="2021-05-18T07:21:32.451" v="2" actId="1076"/>
        <pc:sldMkLst>
          <pc:docMk/>
          <pc:sldMk cId="95116469" sldId="256"/>
        </pc:sldMkLst>
        <pc:picChg chg="mod">
          <ac:chgData name="Samira el Badawy" userId="S::selbadawy@hfm.nl::33c56306-2bf7-4a01-85ee-746d778b4687" providerId="AD" clId="Web-{C8B57E9C-85F7-F8B8-A54B-C9276467F1A8}" dt="2021-05-18T07:21:32.451" v="2" actId="1076"/>
          <ac:picMkLst>
            <pc:docMk/>
            <pc:sldMk cId="95116469" sldId="256"/>
            <ac:picMk id="3" creationId="{EC8FDDE3-2984-435B-9D24-94954C123F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43AAB-3A63-4462-9385-75441B26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B0651D-8223-45A8-990D-4D567EE6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5089-01E7-43EC-AD27-02A55C469224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80CF2F-039F-494B-AF4F-6A3E43BA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1CB2C3-44A8-47EC-BA73-4DEB0117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0762-B8B1-4D7B-82A9-49D5E90E10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16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7C7A4D-B491-4AAC-A83F-C789407C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970FD7-F6E3-4336-B159-B590B2A86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61D41E-B2AF-456B-B744-14E866904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5089-01E7-43EC-AD27-02A55C469224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8B1240-81D6-4ED0-A30A-2F6AF4BF5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0545B1-0172-45BC-946A-0BC55AA00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B0762-B8B1-4D7B-82A9-49D5E90E10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37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8956F1-C030-4DBF-8E67-BC6A165E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8FDDE3-2984-435B-9D24-94954C123F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89" y="1336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F21732C-830C-476A-8724-001397FB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C4E848-893E-4B49-8666-D3D8C61533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7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C4B87E9-260A-4055-9FE4-13538232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FFA207-9BB0-4F22-853C-2371FA7BB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7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1859681-174D-43C5-B0AC-A7FED16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A94B5B-A8CF-4223-9C4F-9786F97C94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10B1BE-57B5-45EA-B7A6-60C96903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A39933-C580-40A9-B70C-4426BED16C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4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3EC7E32-4803-4A6C-91A6-C5D96FB2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3024EC-4E30-4BB5-941C-8B0F5253DC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1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68CF6AF-A100-4C6D-8F70-057676E9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01D07C-83FB-4103-8B2D-410D23B1A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1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E558A0C-4376-4D6A-9EEA-4F52A2FC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677641-2993-4F9F-85B7-58BE7B57C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0B32C48-DB38-4AD1-8751-FEF811B0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47ED74-C93E-4B11-B690-792B994EDE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75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Lieke van der Zanden</dc:creator>
  <cp:lastModifiedBy>Lieke van der Zanden</cp:lastModifiedBy>
  <cp:revision>4</cp:revision>
  <dcterms:created xsi:type="dcterms:W3CDTF">2021-04-29T12:09:42Z</dcterms:created>
  <dcterms:modified xsi:type="dcterms:W3CDTF">2021-05-18T07:21:38Z</dcterms:modified>
</cp:coreProperties>
</file>