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501F8E-EE5F-4691-AF7E-ABF7699244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48C835E6-FD85-4DFE-8188-6FD7F13F5D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CE872-37F2-430A-9F6A-B574C3AD02D2}" type="datetimeFigureOut">
              <a:rPr lang="nl-NL" smtClean="0"/>
              <a:t>29-4-2021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7F8A9CBE-BD2A-4400-891E-4036D706E0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E840461D-3E39-4F04-99A7-78D9B561F7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702F1-271B-4026-89CF-D4BD5D1BCAA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239714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D894BE0B-61F7-4D66-A7F2-D254662F26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048285E2-C152-458B-92BB-6D8E42BD9A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3A769C1-2E42-4FBB-9B31-1C80FFA0CD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7CE872-37F2-430A-9F6A-B574C3AD02D2}" type="datetimeFigureOut">
              <a:rPr lang="nl-NL" smtClean="0"/>
              <a:t>29-4-2021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39E954D-6541-4CF3-AC51-1C05FF10660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22E6229-2428-4044-BC3A-57054314C0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D702F1-271B-4026-89CF-D4BD5D1BCAA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02712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1C1D28C4-376D-4C0F-9423-2653C93107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EFA1DE34-33BA-4B6C-B146-2F9FF4E89BB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5366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E8A54EE3-28BB-4E1A-AB00-18BF8E357D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D2522A79-E043-4E92-AB15-AA391207612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1205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2C851946-1455-4412-82E3-940E2CA3E6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E6EF9DB2-C529-459A-8F62-488375E598C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3091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33D401A6-4648-4278-8A98-A5112D8C63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2558B2E6-D9E7-4B74-B17B-FE95EA230B7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1441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6863B990-A59E-4304-9FA6-AF0A9BAD2B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427BD2BE-374A-41BA-B285-61FF42946E1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1425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8DB08C8B-1A6B-4C44-956A-3230666A72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C407037E-980D-40E4-A00E-66901682435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36195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01B2E18A-810B-4E6C-9E57-6279FAA780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55697086-5621-476F-B3E4-4D186E88E3E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2817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2D072585-A401-4F4C-A606-9093DBE81D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5CA6E717-C93D-4A38-801F-BD81E843BDD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3922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971BE84E-AB17-4555-9E70-0BAEAD7BA7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25AC233D-BF6B-4926-8646-B2B971C3291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153132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Breedbeeld</PresentationFormat>
  <Paragraphs>0</Paragraphs>
  <Slides>9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Lieke van der Zanden</dc:creator>
  <cp:lastModifiedBy>Lieke van der Zanden</cp:lastModifiedBy>
  <cp:revision>1</cp:revision>
  <dcterms:created xsi:type="dcterms:W3CDTF">2021-04-29T12:08:09Z</dcterms:created>
  <dcterms:modified xsi:type="dcterms:W3CDTF">2021-04-29T12:08:09Z</dcterms:modified>
</cp:coreProperties>
</file>