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43BA6-B3C4-43AB-87B6-57AD2FAB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655A14-5073-49C8-B48D-2391AEB8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07FC-7C19-4E31-9EEB-7BDA284EB99C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09BEFF6-FAE1-47EC-BBB2-35CB072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54A1D7-8810-4E2F-BCA6-6E1B0815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275D-B39A-4557-B1AE-3518210EA0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15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39D6E18-4F0E-4CB8-965B-06B902FB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0125AC-ABFE-4BE3-974B-4B11654E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E9136F-E614-43AF-AAE8-188655FB4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07FC-7C19-4E31-9EEB-7BDA284EB99C}" type="datetimeFigureOut">
              <a:rPr lang="nl-NL" smtClean="0"/>
              <a:t>29-4-2021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52CE88-E460-4C74-8812-BF4AA7ED3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D54306-F9B7-40E2-8F84-1DCFFF8DA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275D-B39A-4557-B1AE-3518210EA0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59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AD625CB-09F0-4D8C-9619-30E1EEF4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DF8BFC-D97A-444E-9280-71FEB83EFD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7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94DAB8-39A6-499C-AFDD-CA0317F5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95DB6C-3583-4A12-8416-58BA651E7D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3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52DF81-B73D-46B6-9740-78EF94F32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D1352C-E318-4221-88C4-300532907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4F550F-9D8B-42E4-A1C6-CD53A64F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DE5074-0DEC-4A61-AA7F-FAAFBD232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0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BB8A3C-D8B8-440F-8F5E-799B0BA3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CF7446-66E8-4A8B-ADCA-5B8CE2E6B5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7C2BF5-F704-493A-84DF-22ED7875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8FD787-6FB5-4023-AAF0-21397165A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7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9526BF-5108-451E-8398-60005137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F55D20-4E5D-46B2-B6CF-9A5C5E442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AD8AFA-4257-4A17-8E78-F46F82EB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5424D9-9BD4-4E51-9051-CC271B1F7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7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E2249F-5EA0-40E3-9954-99C62F2F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2F6D2A-99BD-4383-850B-7D560C2369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618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van der Zanden</dc:creator>
  <cp:lastModifiedBy>Lieke van der Zanden</cp:lastModifiedBy>
  <cp:revision>1</cp:revision>
  <dcterms:created xsi:type="dcterms:W3CDTF">2021-04-29T12:09:03Z</dcterms:created>
  <dcterms:modified xsi:type="dcterms:W3CDTF">2021-04-29T12:09:03Z</dcterms:modified>
</cp:coreProperties>
</file>